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32" r:id="rId1"/>
  </p:sldMasterIdLst>
  <p:sldIdLst>
    <p:sldId id="263" r:id="rId2"/>
    <p:sldId id="259" r:id="rId3"/>
    <p:sldId id="265" r:id="rId4"/>
    <p:sldId id="266" r:id="rId5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3647" autoAdjust="0"/>
    <p:restoredTop sz="94660"/>
  </p:normalViewPr>
  <p:slideViewPr>
    <p:cSldViewPr>
      <p:cViewPr varScale="1">
        <p:scale>
          <a:sx n="105" d="100"/>
          <a:sy n="105" d="100"/>
        </p:scale>
        <p:origin x="1752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5C9C172-B523-48AD-857E-D43D2BA8E5A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fa-IR"/>
        </a:p>
      </dgm:t>
    </dgm:pt>
    <dgm:pt modelId="{D41D9D14-62DF-4ADD-941A-D1F33FADC4B1}">
      <dgm:prSet phldrT="[Text]" custT="1"/>
      <dgm:spPr/>
      <dgm:t>
        <a:bodyPr/>
        <a:lstStyle/>
        <a:p>
          <a:pPr rtl="1"/>
          <a:endParaRPr lang="fa-IR" sz="2800" dirty="0">
            <a:cs typeface="B Nazanin" pitchFamily="2" charset="-78"/>
          </a:endParaRPr>
        </a:p>
      </dgm:t>
    </dgm:pt>
    <dgm:pt modelId="{3C7537F6-CC00-46BA-84D2-F307F6CEC518}" type="parTrans" cxnId="{EAF96E29-52F5-49D9-88BC-B6ACA88B4964}">
      <dgm:prSet/>
      <dgm:spPr/>
      <dgm:t>
        <a:bodyPr/>
        <a:lstStyle/>
        <a:p>
          <a:pPr rtl="1"/>
          <a:endParaRPr lang="fa-IR"/>
        </a:p>
      </dgm:t>
    </dgm:pt>
    <dgm:pt modelId="{588CDCBF-2CEA-4A48-BD5D-0C889FC359B0}" type="sibTrans" cxnId="{EAF96E29-52F5-49D9-88BC-B6ACA88B4964}">
      <dgm:prSet/>
      <dgm:spPr/>
      <dgm:t>
        <a:bodyPr/>
        <a:lstStyle/>
        <a:p>
          <a:pPr rtl="1"/>
          <a:endParaRPr lang="fa-IR"/>
        </a:p>
      </dgm:t>
    </dgm:pt>
    <dgm:pt modelId="{2C610FE5-83FF-458B-B3DF-0E5712F9A120}">
      <dgm:prSet phldrT="[Text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fa-IR" sz="3200" dirty="0">
              <a:cs typeface="2  Elham" pitchFamily="2" charset="-78"/>
            </a:rPr>
            <a:t>عنوان</a:t>
          </a:r>
          <a:endParaRPr lang="fa-IR" sz="4000" dirty="0">
            <a:cs typeface="2  Elham" pitchFamily="2" charset="-78"/>
          </a:endParaRPr>
        </a:p>
      </dgm:t>
    </dgm:pt>
    <dgm:pt modelId="{BD1A7277-7EF6-460D-9BF1-90B72B8701BD}" type="parTrans" cxnId="{7AB81061-9A79-497E-BA12-16D84C703F66}">
      <dgm:prSet/>
      <dgm:spPr/>
      <dgm:t>
        <a:bodyPr/>
        <a:lstStyle/>
        <a:p>
          <a:pPr rtl="1"/>
          <a:endParaRPr lang="fa-IR"/>
        </a:p>
      </dgm:t>
    </dgm:pt>
    <dgm:pt modelId="{1E3F4A54-6BF7-43E6-A860-912E3AE5703E}" type="sibTrans" cxnId="{7AB81061-9A79-497E-BA12-16D84C703F66}">
      <dgm:prSet/>
      <dgm:spPr/>
      <dgm:t>
        <a:bodyPr/>
        <a:lstStyle/>
        <a:p>
          <a:pPr rtl="1"/>
          <a:endParaRPr lang="fa-IR"/>
        </a:p>
      </dgm:t>
    </dgm:pt>
    <dgm:pt modelId="{818F4593-66F5-44A4-B60F-D926678ACD36}">
      <dgm:prSet phldrT="[Text]" custT="1"/>
      <dgm:spPr/>
      <dgm:t>
        <a:bodyPr/>
        <a:lstStyle/>
        <a:p>
          <a:pPr rtl="1"/>
          <a:endParaRPr lang="fa-IR" sz="2800" dirty="0">
            <a:cs typeface="B Nazanin" pitchFamily="2" charset="-78"/>
          </a:endParaRPr>
        </a:p>
      </dgm:t>
    </dgm:pt>
    <dgm:pt modelId="{48C07810-70EF-424E-8C34-323505A8C37A}" type="parTrans" cxnId="{9756765F-A748-4748-B35D-702742477AE6}">
      <dgm:prSet/>
      <dgm:spPr/>
      <dgm:t>
        <a:bodyPr/>
        <a:lstStyle/>
        <a:p>
          <a:pPr rtl="1"/>
          <a:endParaRPr lang="fa-IR"/>
        </a:p>
      </dgm:t>
    </dgm:pt>
    <dgm:pt modelId="{312D47F7-F97D-40FA-8365-24949A6DF23A}" type="sibTrans" cxnId="{9756765F-A748-4748-B35D-702742477AE6}">
      <dgm:prSet/>
      <dgm:spPr/>
      <dgm:t>
        <a:bodyPr/>
        <a:lstStyle/>
        <a:p>
          <a:pPr rtl="1"/>
          <a:endParaRPr lang="fa-IR"/>
        </a:p>
      </dgm:t>
    </dgm:pt>
    <dgm:pt modelId="{51FADF15-8B62-44FC-84A9-90D26657516D}">
      <dgm:prSet phldrT="[Text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fa-IR" sz="3200" dirty="0">
              <a:cs typeface="2  Elham" pitchFamily="2" charset="-78"/>
            </a:rPr>
            <a:t>نام نویسنده </a:t>
          </a:r>
        </a:p>
      </dgm:t>
    </dgm:pt>
    <dgm:pt modelId="{AFE5B113-D505-4457-88BE-BDE36428F499}" type="sibTrans" cxnId="{9CB37165-324C-4873-A707-D3E166B56AA3}">
      <dgm:prSet/>
      <dgm:spPr/>
      <dgm:t>
        <a:bodyPr/>
        <a:lstStyle/>
        <a:p>
          <a:pPr rtl="1"/>
          <a:endParaRPr lang="fa-IR"/>
        </a:p>
      </dgm:t>
    </dgm:pt>
    <dgm:pt modelId="{76F07DB9-B8F6-4443-BA51-E6C7CED53E47}" type="parTrans" cxnId="{9CB37165-324C-4873-A707-D3E166B56AA3}">
      <dgm:prSet/>
      <dgm:spPr/>
      <dgm:t>
        <a:bodyPr/>
        <a:lstStyle/>
        <a:p>
          <a:pPr rtl="1"/>
          <a:endParaRPr lang="fa-IR"/>
        </a:p>
      </dgm:t>
    </dgm:pt>
    <dgm:pt modelId="{E6661042-AD91-4534-8080-500C5A78144B}" type="pres">
      <dgm:prSet presAssocID="{15C9C172-B523-48AD-857E-D43D2BA8E5A3}" presName="linear" presStyleCnt="0">
        <dgm:presLayoutVars>
          <dgm:animLvl val="lvl"/>
          <dgm:resizeHandles val="exact"/>
        </dgm:presLayoutVars>
      </dgm:prSet>
      <dgm:spPr/>
    </dgm:pt>
    <dgm:pt modelId="{B882CEEB-E0E6-4E61-917F-E694CE1C5B14}" type="pres">
      <dgm:prSet presAssocID="{51FADF15-8B62-44FC-84A9-90D26657516D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BADD3211-7F7E-42EF-8019-77046A0591B9}" type="pres">
      <dgm:prSet presAssocID="{51FADF15-8B62-44FC-84A9-90D26657516D}" presName="childText" presStyleLbl="revTx" presStyleIdx="0" presStyleCnt="2">
        <dgm:presLayoutVars>
          <dgm:bulletEnabled val="1"/>
        </dgm:presLayoutVars>
      </dgm:prSet>
      <dgm:spPr/>
    </dgm:pt>
    <dgm:pt modelId="{991394D7-3626-445B-A4BD-FCBD14EBB6E7}" type="pres">
      <dgm:prSet presAssocID="{2C610FE5-83FF-458B-B3DF-0E5712F9A120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BE02523C-C3A2-48D8-B3B2-11525FADE665}" type="pres">
      <dgm:prSet presAssocID="{2C610FE5-83FF-458B-B3DF-0E5712F9A120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EAF96E29-52F5-49D9-88BC-B6ACA88B4964}" srcId="{51FADF15-8B62-44FC-84A9-90D26657516D}" destId="{D41D9D14-62DF-4ADD-941A-D1F33FADC4B1}" srcOrd="0" destOrd="0" parTransId="{3C7537F6-CC00-46BA-84D2-F307F6CEC518}" sibTransId="{588CDCBF-2CEA-4A48-BD5D-0C889FC359B0}"/>
    <dgm:cxn modelId="{EE5A4A3E-4FC6-4989-AB7E-F88CFD9991DA}" type="presOf" srcId="{818F4593-66F5-44A4-B60F-D926678ACD36}" destId="{BE02523C-C3A2-48D8-B3B2-11525FADE665}" srcOrd="0" destOrd="0" presId="urn:microsoft.com/office/officeart/2005/8/layout/vList2"/>
    <dgm:cxn modelId="{9756765F-A748-4748-B35D-702742477AE6}" srcId="{2C610FE5-83FF-458B-B3DF-0E5712F9A120}" destId="{818F4593-66F5-44A4-B60F-D926678ACD36}" srcOrd="0" destOrd="0" parTransId="{48C07810-70EF-424E-8C34-323505A8C37A}" sibTransId="{312D47F7-F97D-40FA-8365-24949A6DF23A}"/>
    <dgm:cxn modelId="{7AB81061-9A79-497E-BA12-16D84C703F66}" srcId="{15C9C172-B523-48AD-857E-D43D2BA8E5A3}" destId="{2C610FE5-83FF-458B-B3DF-0E5712F9A120}" srcOrd="1" destOrd="0" parTransId="{BD1A7277-7EF6-460D-9BF1-90B72B8701BD}" sibTransId="{1E3F4A54-6BF7-43E6-A860-912E3AE5703E}"/>
    <dgm:cxn modelId="{9CB37165-324C-4873-A707-D3E166B56AA3}" srcId="{15C9C172-B523-48AD-857E-D43D2BA8E5A3}" destId="{51FADF15-8B62-44FC-84A9-90D26657516D}" srcOrd="0" destOrd="0" parTransId="{76F07DB9-B8F6-4443-BA51-E6C7CED53E47}" sibTransId="{AFE5B113-D505-4457-88BE-BDE36428F499}"/>
    <dgm:cxn modelId="{E3011FC6-17C0-40E0-96CD-BF9E2F6DBE44}" type="presOf" srcId="{D41D9D14-62DF-4ADD-941A-D1F33FADC4B1}" destId="{BADD3211-7F7E-42EF-8019-77046A0591B9}" srcOrd="0" destOrd="0" presId="urn:microsoft.com/office/officeart/2005/8/layout/vList2"/>
    <dgm:cxn modelId="{DAB4E0C8-4F09-4652-995E-84EA6467FBF2}" type="presOf" srcId="{15C9C172-B523-48AD-857E-D43D2BA8E5A3}" destId="{E6661042-AD91-4534-8080-500C5A78144B}" srcOrd="0" destOrd="0" presId="urn:microsoft.com/office/officeart/2005/8/layout/vList2"/>
    <dgm:cxn modelId="{377CE1E8-633F-4019-81C9-A0008E38C302}" type="presOf" srcId="{51FADF15-8B62-44FC-84A9-90D26657516D}" destId="{B882CEEB-E0E6-4E61-917F-E694CE1C5B14}" srcOrd="0" destOrd="0" presId="urn:microsoft.com/office/officeart/2005/8/layout/vList2"/>
    <dgm:cxn modelId="{1A39B8FE-4A6D-47C2-9F60-2650CB8A6923}" type="presOf" srcId="{2C610FE5-83FF-458B-B3DF-0E5712F9A120}" destId="{991394D7-3626-445B-A4BD-FCBD14EBB6E7}" srcOrd="0" destOrd="0" presId="urn:microsoft.com/office/officeart/2005/8/layout/vList2"/>
    <dgm:cxn modelId="{EC4594BD-5DB0-456B-BC16-925F7386563F}" type="presParOf" srcId="{E6661042-AD91-4534-8080-500C5A78144B}" destId="{B882CEEB-E0E6-4E61-917F-E694CE1C5B14}" srcOrd="0" destOrd="0" presId="urn:microsoft.com/office/officeart/2005/8/layout/vList2"/>
    <dgm:cxn modelId="{07835D64-3AB6-4344-AE0E-03433F79C835}" type="presParOf" srcId="{E6661042-AD91-4534-8080-500C5A78144B}" destId="{BADD3211-7F7E-42EF-8019-77046A0591B9}" srcOrd="1" destOrd="0" presId="urn:microsoft.com/office/officeart/2005/8/layout/vList2"/>
    <dgm:cxn modelId="{97F196A2-285E-49FC-94B2-A9C29402A2BE}" type="presParOf" srcId="{E6661042-AD91-4534-8080-500C5A78144B}" destId="{991394D7-3626-445B-A4BD-FCBD14EBB6E7}" srcOrd="2" destOrd="0" presId="urn:microsoft.com/office/officeart/2005/8/layout/vList2"/>
    <dgm:cxn modelId="{6AF5A5FC-932E-49DB-91C4-370DD59D3FD3}" type="presParOf" srcId="{E6661042-AD91-4534-8080-500C5A78144B}" destId="{BE02523C-C3A2-48D8-B3B2-11525FADE665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82CEEB-E0E6-4E61-917F-E694CE1C5B14}">
      <dsp:nvSpPr>
        <dsp:cNvPr id="0" name=""/>
        <dsp:cNvSpPr/>
      </dsp:nvSpPr>
      <dsp:spPr>
        <a:xfrm>
          <a:off x="0" y="21039"/>
          <a:ext cx="8040216" cy="1067040"/>
        </a:xfrm>
        <a:prstGeom prst="roundRect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3200" kern="1200" dirty="0">
              <a:cs typeface="2  Elham" pitchFamily="2" charset="-78"/>
            </a:rPr>
            <a:t>نام نویسنده </a:t>
          </a:r>
        </a:p>
      </dsp:txBody>
      <dsp:txXfrm>
        <a:off x="52089" y="73128"/>
        <a:ext cx="7936038" cy="962862"/>
      </dsp:txXfrm>
    </dsp:sp>
    <dsp:sp modelId="{BADD3211-7F7E-42EF-8019-77046A0591B9}">
      <dsp:nvSpPr>
        <dsp:cNvPr id="0" name=""/>
        <dsp:cNvSpPr/>
      </dsp:nvSpPr>
      <dsp:spPr>
        <a:xfrm>
          <a:off x="0" y="1088080"/>
          <a:ext cx="8040216" cy="9439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5277" tIns="35560" rIns="199136" bIns="35560" numCol="1" spcCol="1270" anchor="t" anchorCtr="0">
          <a:noAutofit/>
        </a:bodyPr>
        <a:lstStyle/>
        <a:p>
          <a:pPr marL="285750" lvl="1" indent="-285750" algn="r" defTabSz="1244600" rtl="1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fa-IR" sz="2800" kern="1200" dirty="0">
            <a:cs typeface="B Nazanin" pitchFamily="2" charset="-78"/>
          </a:endParaRPr>
        </a:p>
      </dsp:txBody>
      <dsp:txXfrm>
        <a:off x="0" y="1088080"/>
        <a:ext cx="8040216" cy="943920"/>
      </dsp:txXfrm>
    </dsp:sp>
    <dsp:sp modelId="{991394D7-3626-445B-A4BD-FCBD14EBB6E7}">
      <dsp:nvSpPr>
        <dsp:cNvPr id="0" name=""/>
        <dsp:cNvSpPr/>
      </dsp:nvSpPr>
      <dsp:spPr>
        <a:xfrm>
          <a:off x="0" y="2032000"/>
          <a:ext cx="8040216" cy="1067040"/>
        </a:xfrm>
        <a:prstGeom prst="roundRect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3200" kern="1200" dirty="0">
              <a:cs typeface="2  Elham" pitchFamily="2" charset="-78"/>
            </a:rPr>
            <a:t>عنوان</a:t>
          </a:r>
          <a:endParaRPr lang="fa-IR" sz="4000" kern="1200" dirty="0">
            <a:cs typeface="2  Elham" pitchFamily="2" charset="-78"/>
          </a:endParaRPr>
        </a:p>
      </dsp:txBody>
      <dsp:txXfrm>
        <a:off x="52089" y="2084089"/>
        <a:ext cx="7936038" cy="962862"/>
      </dsp:txXfrm>
    </dsp:sp>
    <dsp:sp modelId="{BE02523C-C3A2-48D8-B3B2-11525FADE665}">
      <dsp:nvSpPr>
        <dsp:cNvPr id="0" name=""/>
        <dsp:cNvSpPr/>
      </dsp:nvSpPr>
      <dsp:spPr>
        <a:xfrm>
          <a:off x="0" y="3099040"/>
          <a:ext cx="8040216" cy="9439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5277" tIns="35560" rIns="199136" bIns="35560" numCol="1" spcCol="1270" anchor="t" anchorCtr="0">
          <a:noAutofit/>
        </a:bodyPr>
        <a:lstStyle/>
        <a:p>
          <a:pPr marL="285750" lvl="1" indent="-285750" algn="r" defTabSz="1244600" rtl="1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fa-IR" sz="2800" kern="1200" dirty="0">
            <a:cs typeface="B Nazanin" pitchFamily="2" charset="-78"/>
          </a:endParaRPr>
        </a:p>
      </dsp:txBody>
      <dsp:txXfrm>
        <a:off x="0" y="3099040"/>
        <a:ext cx="8040216" cy="9439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BF3DF-1D48-41EC-BBE0-1A81EF8D7169}" type="datetimeFigureOut">
              <a:rPr lang="fa-IR" smtClean="0"/>
              <a:pPr/>
              <a:t>08/12/1447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C67C0-1F47-433C-A3ED-DDD3085187C2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037868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BF3DF-1D48-41EC-BBE0-1A81EF8D7169}" type="datetimeFigureOut">
              <a:rPr lang="fa-IR" smtClean="0"/>
              <a:pPr/>
              <a:t>08/12/1447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C67C0-1F47-433C-A3ED-DDD3085187C2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34706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BF3DF-1D48-41EC-BBE0-1A81EF8D7169}" type="datetimeFigureOut">
              <a:rPr lang="fa-IR" smtClean="0"/>
              <a:pPr/>
              <a:t>08/12/1447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C67C0-1F47-433C-A3ED-DDD3085187C2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1145875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BF3DF-1D48-41EC-BBE0-1A81EF8D7169}" type="datetimeFigureOut">
              <a:rPr lang="fa-IR" smtClean="0"/>
              <a:pPr/>
              <a:t>08/12/1447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C67C0-1F47-433C-A3ED-DDD3085187C2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657669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BF3DF-1D48-41EC-BBE0-1A81EF8D7169}" type="datetimeFigureOut">
              <a:rPr lang="fa-IR" smtClean="0"/>
              <a:pPr/>
              <a:t>08/12/1447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C67C0-1F47-433C-A3ED-DDD3085187C2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30432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BF3DF-1D48-41EC-BBE0-1A81EF8D7169}" type="datetimeFigureOut">
              <a:rPr lang="fa-IR" smtClean="0"/>
              <a:pPr/>
              <a:t>08/12/1447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C67C0-1F47-433C-A3ED-DDD3085187C2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8854784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BF3DF-1D48-41EC-BBE0-1A81EF8D7169}" type="datetimeFigureOut">
              <a:rPr lang="fa-IR" smtClean="0"/>
              <a:pPr/>
              <a:t>08/12/1447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C67C0-1F47-433C-A3ED-DDD3085187C2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40477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BF3DF-1D48-41EC-BBE0-1A81EF8D7169}" type="datetimeFigureOut">
              <a:rPr lang="fa-IR" smtClean="0"/>
              <a:pPr/>
              <a:t>08/12/1447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C67C0-1F47-433C-A3ED-DDD3085187C2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7433498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BF3DF-1D48-41EC-BBE0-1A81EF8D7169}" type="datetimeFigureOut">
              <a:rPr lang="fa-IR" smtClean="0"/>
              <a:pPr/>
              <a:t>08/12/1447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C67C0-1F47-433C-A3ED-DDD3085187C2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306653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BF3DF-1D48-41EC-BBE0-1A81EF8D7169}" type="datetimeFigureOut">
              <a:rPr lang="fa-IR" smtClean="0"/>
              <a:pPr/>
              <a:t>08/12/1447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C67C0-1F47-433C-A3ED-DDD3085187C2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882433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BF3DF-1D48-41EC-BBE0-1A81EF8D7169}" type="datetimeFigureOut">
              <a:rPr lang="fa-IR" smtClean="0"/>
              <a:pPr/>
              <a:t>08/12/1447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C67C0-1F47-433C-A3ED-DDD3085187C2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886127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DBF3DF-1D48-41EC-BBE0-1A81EF8D7169}" type="datetimeFigureOut">
              <a:rPr lang="fa-IR" smtClean="0"/>
              <a:pPr/>
              <a:t>08/12/1447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7C67C0-1F47-433C-A3ED-DDD3085187C2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510065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6901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251873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159" b="6159"/>
          <a:stretch/>
        </p:blipFill>
        <p:spPr bwMode="auto">
          <a:xfrm>
            <a:off x="0" y="0"/>
            <a:ext cx="9144000" cy="1580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C:\Users\Tarh e Kalan\Pictures\دومین کنفرانس ملی2.pn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906" r="2270"/>
          <a:stretch>
            <a:fillRect/>
          </a:stretch>
        </p:blipFill>
        <p:spPr bwMode="auto">
          <a:xfrm>
            <a:off x="1" y="1580799"/>
            <a:ext cx="9144000" cy="52772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439615466"/>
              </p:ext>
            </p:extLst>
          </p:nvPr>
        </p:nvGraphicFramePr>
        <p:xfrm>
          <a:off x="683568" y="1916832"/>
          <a:ext cx="8040216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0215894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C0BE0C-F989-3350-D630-5907A7BFC5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BBAC8FB-FD10-02B8-6956-BB02A68709EC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159" b="6159"/>
          <a:stretch/>
        </p:blipFill>
        <p:spPr bwMode="auto">
          <a:xfrm>
            <a:off x="0" y="0"/>
            <a:ext cx="9144000" cy="1580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C:\Users\Tarh e Kalan\Pictures\دومین کنفرانس ملی2.png">
            <a:extLst>
              <a:ext uri="{FF2B5EF4-FFF2-40B4-BE49-F238E27FC236}">
                <a16:creationId xmlns:a16="http://schemas.microsoft.com/office/drawing/2014/main" id="{AF4F064F-9436-F72C-2648-B39B8C1B5CB1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906" r="2270"/>
          <a:stretch>
            <a:fillRect/>
          </a:stretch>
        </p:blipFill>
        <p:spPr bwMode="auto">
          <a:xfrm>
            <a:off x="1" y="1580799"/>
            <a:ext cx="9144000" cy="52772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31413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7218D0-825D-C54C-391F-EEEA06901E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124AFB1-DE3E-C1DF-B82F-25D2B51BFC9F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159" b="6159"/>
          <a:stretch/>
        </p:blipFill>
        <p:spPr bwMode="auto">
          <a:xfrm>
            <a:off x="0" y="0"/>
            <a:ext cx="9144000" cy="1580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C:\Users\Tarh e Kalan\Pictures\دومین کنفرانس ملی2.png">
            <a:extLst>
              <a:ext uri="{FF2B5EF4-FFF2-40B4-BE49-F238E27FC236}">
                <a16:creationId xmlns:a16="http://schemas.microsoft.com/office/drawing/2014/main" id="{125CC96F-B2C5-4FA3-70A0-9EB9AD00271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906" r="2270"/>
          <a:stretch>
            <a:fillRect/>
          </a:stretch>
        </p:blipFill>
        <p:spPr bwMode="auto">
          <a:xfrm>
            <a:off x="1" y="1580799"/>
            <a:ext cx="9144000" cy="52772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89357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</TotalTime>
  <Words>3</Words>
  <Application>Microsoft Office PowerPoint</Application>
  <PresentationFormat>On-screen Show (4:3)</PresentationFormat>
  <Paragraphs>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2  Elham</vt:lpstr>
      <vt:lpstr>Arial</vt:lpstr>
      <vt:lpstr>B Nazanin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tk</dc:creator>
  <cp:lastModifiedBy>morteza shabani</cp:lastModifiedBy>
  <cp:revision>10</cp:revision>
  <dcterms:created xsi:type="dcterms:W3CDTF">2022-02-19T10:27:56Z</dcterms:created>
  <dcterms:modified xsi:type="dcterms:W3CDTF">2026-05-24T05:26:07Z</dcterms:modified>
</cp:coreProperties>
</file>